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libri Light" panose="020F0302020204030204" pitchFamily="34" charset="0"/>
      <p:regular r:id="rId10"/>
      <p:italic r:id="rId11"/>
    </p:embeddedFont>
    <p:embeddedFont>
      <p:font typeface="Fira Sans Medium" panose="020B0503050000020004" pitchFamily="34" charset="0"/>
      <p:regular r:id="rId12"/>
      <p: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A5"/>
    <a:srgbClr val="FFB81B"/>
    <a:srgbClr val="2D6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78"/>
    <p:restoredTop sz="94749"/>
  </p:normalViewPr>
  <p:slideViewPr>
    <p:cSldViewPr snapToGrid="0" snapToObjects="1">
      <p:cViewPr>
        <p:scale>
          <a:sx n="114" d="100"/>
          <a:sy n="114" d="100"/>
        </p:scale>
        <p:origin x="104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viewProps" Target="view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80E3E-67A8-6449-8863-A2BC9433FE06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22A0F-A6C1-6E44-9BCB-3F87AC92A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3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322A0F-A6C1-6E44-9BCB-3F87AC92A2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54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BFACC-9571-FA48-9C6D-C40CAB87D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131B3-3337-A24A-A602-F733B0A93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F6983-7819-0B4A-BD20-033FD9896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C8CBE-1C92-FC40-B89A-3E5FB4FAB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5FDED-1504-434B-90E4-572EEC4E0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6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6A67-7922-5445-ABEB-BEF0E262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23550-8607-E94A-AD89-C08D242D3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B6F16-BCC8-F24D-90CF-DD29551BF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983C1-7F2E-754F-B609-90F183EC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7AFF4-8AFA-FA4C-983B-1FFEA596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1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3DCA0A-DE7D-2B47-97F1-203A09D889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3989BB-72C0-4744-8F7C-D8FC2D7BB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D7CD3-17A7-4C41-88C3-CCFA555EB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BC84C-D43E-6D45-8316-C086E7A2F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DA3D1-D27A-E742-9CC1-9C5DC4B49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6F8BF-76E3-734E-8D53-B341C137F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A5543-3978-5C4D-BCD5-7C9DB0C71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1EECB-D878-0344-AEE6-A929C83DF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FB0D5-F4ED-D446-B889-EC7C0E5D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BA03C-5E04-E144-81DF-6726945D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7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A7EA1-C69F-BC44-8CE1-47E6F6EE3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77D96-8496-1641-AA74-FB916C5A0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C58B1-CACD-DB45-A896-105299641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9874F-9D34-CB48-B742-439649448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EB014-6B1E-B841-8B71-55578E83B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5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45C84-2BBF-E04E-A018-699432849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AE830-6ADD-DB40-935A-B40953D338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14CC7-01E5-6C49-9D90-5EF850CDEC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2FCE9-D341-AC40-B753-DBE510774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52CFA-7E4E-8A46-BD48-485E4A4CF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04B30-B04C-D141-837C-12E5B886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2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B3AB-9098-E745-8875-6964CD65C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C8FB9-6799-924D-A188-339AB1DB5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9194E0-4702-FC40-AF5C-170FA92AD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7DA8DB-0DB2-B44B-9C7C-855CD70DD8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B01C7A-A2AF-5E46-A543-F00AB3DF5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B84D13-5B68-5643-8AA9-10263B753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A82CC-C91A-BB4C-97E3-A06EB3C73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7D760-7E80-E242-9274-86A5823DD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0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1A898-E644-904D-B7CE-29FF785C2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B4868-1ED8-D949-8892-EF12B6B6E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BB3A4-AA05-F94A-BBE8-2E78E94A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137874-58A7-C441-A04A-D452DADA7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8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60312E-41D7-7D4E-8ECE-87AC075E9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B6F2C6-2879-A04D-907C-FB1412D42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2B6E71-48C6-BC4E-9160-D2DE6A5E9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BB269-193F-7348-BFBC-440726340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D3FF4-430B-714D-B806-7F645D0EB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141812-DFCC-4A43-9F2F-E2A5E2DEE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FC96B-646A-634F-A3C9-904F2AC92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FD45C7-D81F-604F-891E-470436584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00B380-F383-B144-A646-EC5BB4C7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D4B45-1857-7F4D-A053-DA2F8F0F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75DDD-2EA0-4C45-93F0-466285E6F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7EC4F-F44F-B44A-B55F-93922A3E4E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B7FD3E-34C7-A147-A414-975723C31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97979-4112-CC41-A4EA-94221D677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E5382-C025-4147-A7D7-DE8955DC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2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9CA58A-1313-9F4B-A431-7EE033CEC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E823D-C610-CA48-8A8B-BD2B4155E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E6788-B556-7F4F-ACFB-97241ED8D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6465F-EC16-F849-A116-9A97942C4C6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39FC4-15E2-214A-B5AC-0B6B34C63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50504-AF7A-6445-8C41-AE74FDD7C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A69F-2D74-F541-92CD-E5ADF0011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8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37730A1-E028-6645-8DC9-A27A4E555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436CD8-6113-6C42-BE66-7C8111DB2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7827" y="756596"/>
            <a:ext cx="5999806" cy="5999806"/>
          </a:xfrm>
          <a:prstGeom prst="rect">
            <a:avLst/>
          </a:prstGeom>
        </p:spPr>
      </p:pic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A62391E7-D188-BE4B-9595-244A24E4C97C}"/>
              </a:ext>
            </a:extLst>
          </p:cNvPr>
          <p:cNvSpPr/>
          <p:nvPr/>
        </p:nvSpPr>
        <p:spPr>
          <a:xfrm flipV="1">
            <a:off x="0" y="-2"/>
            <a:ext cx="3053579" cy="1300481"/>
          </a:xfrm>
          <a:prstGeom prst="rtTriangle">
            <a:avLst/>
          </a:prstGeom>
          <a:solidFill>
            <a:srgbClr val="FFB8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52DA41-69EE-AA40-93C9-2576CCFBA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1980" y="202816"/>
            <a:ext cx="2011500" cy="853175"/>
          </a:xfrm>
          <a:prstGeom prst="rect">
            <a:avLst/>
          </a:prstGeom>
        </p:spPr>
      </p:pic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34FF89BF-8D75-FD4F-92AE-96193CBC32E5}"/>
              </a:ext>
            </a:extLst>
          </p:cNvPr>
          <p:cNvSpPr/>
          <p:nvPr/>
        </p:nvSpPr>
        <p:spPr>
          <a:xfrm flipH="1">
            <a:off x="9138419" y="5557519"/>
            <a:ext cx="3053580" cy="1300481"/>
          </a:xfrm>
          <a:prstGeom prst="rtTriangle">
            <a:avLst/>
          </a:prstGeom>
          <a:solidFill>
            <a:srgbClr val="003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143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Triangle 5">
            <a:extLst>
              <a:ext uri="{FF2B5EF4-FFF2-40B4-BE49-F238E27FC236}">
                <a16:creationId xmlns:a16="http://schemas.microsoft.com/office/drawing/2014/main" id="{FC8C3B5B-293A-2348-B0DE-1EBF97DEDBFE}"/>
              </a:ext>
            </a:extLst>
          </p:cNvPr>
          <p:cNvSpPr/>
          <p:nvPr/>
        </p:nvSpPr>
        <p:spPr>
          <a:xfrm>
            <a:off x="0" y="5880100"/>
            <a:ext cx="12306300" cy="977900"/>
          </a:xfrm>
          <a:prstGeom prst="rtTriangle">
            <a:avLst/>
          </a:prstGeom>
          <a:solidFill>
            <a:srgbClr val="FFB81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C5B30A06-9F5E-7D46-84C8-5504D8F1C1A1}"/>
              </a:ext>
            </a:extLst>
          </p:cNvPr>
          <p:cNvSpPr/>
          <p:nvPr/>
        </p:nvSpPr>
        <p:spPr>
          <a:xfrm flipH="1">
            <a:off x="-114300" y="5880100"/>
            <a:ext cx="12306300" cy="977900"/>
          </a:xfrm>
          <a:prstGeom prst="rtTriangle">
            <a:avLst/>
          </a:prstGeom>
          <a:solidFill>
            <a:srgbClr val="003C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6D07D3-FEE2-254D-8A8E-C93EE3A21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5468593"/>
            <a:ext cx="1284559" cy="1284559"/>
          </a:xfrm>
          <a:prstGeom prst="rect">
            <a:avLst/>
          </a:prstGeom>
          <a:ln>
            <a:noFill/>
          </a:ln>
          <a:effectLst>
            <a:outerShdw blurRad="137247" dist="159936" dir="3953524" sx="93512" sy="93512" algn="tl" rotWithShape="0">
              <a:srgbClr val="333333">
                <a:alpha val="57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F2792B-3519-DF44-9039-1578ADBC28AF}"/>
              </a:ext>
            </a:extLst>
          </p:cNvPr>
          <p:cNvSpPr txBox="1"/>
          <p:nvPr/>
        </p:nvSpPr>
        <p:spPr>
          <a:xfrm>
            <a:off x="9829800" y="6246359"/>
            <a:ext cx="219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srgbClr val="FFB81B"/>
                </a:solidFill>
                <a:latin typeface="Fira Sans Medium" panose="020B0503050000020004" pitchFamily="34" charset="0"/>
              </a:rPr>
              <a:t>#</a:t>
            </a:r>
            <a:r>
              <a:rPr lang="en-US" sz="2000" i="1" dirty="0" err="1">
                <a:solidFill>
                  <a:schemeClr val="bg1"/>
                </a:solidFill>
                <a:latin typeface="Fira Sans Medium" panose="020B0503050000020004" pitchFamily="34" charset="0"/>
              </a:rPr>
              <a:t>UCR</a:t>
            </a:r>
            <a:r>
              <a:rPr lang="en-US" sz="2000" i="1" dirty="0" err="1">
                <a:solidFill>
                  <a:srgbClr val="FFB81B"/>
                </a:solidFill>
                <a:latin typeface="Fira Sans Medium" panose="020B0503050000020004" pitchFamily="34" charset="0"/>
              </a:rPr>
              <a:t>Give</a:t>
            </a:r>
            <a:r>
              <a:rPr lang="en-US" sz="2000" i="1" dirty="0" err="1">
                <a:solidFill>
                  <a:schemeClr val="bg1"/>
                </a:solidFill>
                <a:latin typeface="Fira Sans Medium" panose="020B0503050000020004" pitchFamily="34" charset="0"/>
              </a:rPr>
              <a:t>Day</a:t>
            </a:r>
            <a:endParaRPr lang="en-US" sz="2000" i="1" dirty="0">
              <a:solidFill>
                <a:schemeClr val="bg1"/>
              </a:solidFill>
              <a:latin typeface="Fira Sans Medium" panose="020B05030500000200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E918C0-6DCE-1843-B8F9-829C4A7E8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425" y="66990"/>
            <a:ext cx="1799683" cy="76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62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43FABE-5745-7C4A-B347-F9CC4FB4C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ight Triangle 5">
            <a:extLst>
              <a:ext uri="{FF2B5EF4-FFF2-40B4-BE49-F238E27FC236}">
                <a16:creationId xmlns:a16="http://schemas.microsoft.com/office/drawing/2014/main" id="{FC8C3B5B-293A-2348-B0DE-1EBF97DEDBFE}"/>
              </a:ext>
            </a:extLst>
          </p:cNvPr>
          <p:cNvSpPr/>
          <p:nvPr/>
        </p:nvSpPr>
        <p:spPr>
          <a:xfrm>
            <a:off x="0" y="5880100"/>
            <a:ext cx="12306300" cy="977900"/>
          </a:xfrm>
          <a:prstGeom prst="rtTriangle">
            <a:avLst/>
          </a:prstGeom>
          <a:solidFill>
            <a:srgbClr val="FFB81B"/>
          </a:solidFill>
          <a:ln>
            <a:noFill/>
          </a:ln>
          <a:effectLst>
            <a:outerShdw blurRad="265815" dir="325401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C5B30A06-9F5E-7D46-84C8-5504D8F1C1A1}"/>
              </a:ext>
            </a:extLst>
          </p:cNvPr>
          <p:cNvSpPr/>
          <p:nvPr/>
        </p:nvSpPr>
        <p:spPr>
          <a:xfrm flipH="1">
            <a:off x="-114300" y="5880100"/>
            <a:ext cx="12306300" cy="977900"/>
          </a:xfrm>
          <a:prstGeom prst="rtTriangle">
            <a:avLst/>
          </a:prstGeom>
          <a:solidFill>
            <a:srgbClr val="003CA5"/>
          </a:solidFill>
          <a:ln>
            <a:noFill/>
          </a:ln>
          <a:effectLst>
            <a:outerShdw blurRad="254000" dir="300000" algn="ctr" rotWithShape="0">
              <a:schemeClr val="tx1">
                <a:alpha val="49711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6D07D3-FEE2-254D-8A8E-C93EE3A2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" y="5468593"/>
            <a:ext cx="1284559" cy="1284559"/>
          </a:xfrm>
          <a:prstGeom prst="rect">
            <a:avLst/>
          </a:prstGeom>
          <a:ln>
            <a:noFill/>
          </a:ln>
          <a:effectLst>
            <a:outerShdw blurRad="137247" dist="159936" dir="3953524" sx="93512" sy="93512" algn="tl" rotWithShape="0">
              <a:srgbClr val="333333">
                <a:alpha val="57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67816D-9CE9-0348-B83A-94D31B6F5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6265" y="120805"/>
            <a:ext cx="1746390" cy="7407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F2792B-3519-DF44-9039-1578ADBC28AF}"/>
              </a:ext>
            </a:extLst>
          </p:cNvPr>
          <p:cNvSpPr txBox="1"/>
          <p:nvPr/>
        </p:nvSpPr>
        <p:spPr>
          <a:xfrm>
            <a:off x="9829800" y="6246359"/>
            <a:ext cx="219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srgbClr val="FFB81B"/>
                </a:solidFill>
                <a:latin typeface="Fira Sans Medium" panose="020B0503050000020004" pitchFamily="34" charset="0"/>
              </a:rPr>
              <a:t>#</a:t>
            </a:r>
            <a:r>
              <a:rPr lang="en-US" sz="2000" i="1" dirty="0" err="1">
                <a:solidFill>
                  <a:schemeClr val="bg1"/>
                </a:solidFill>
                <a:latin typeface="Fira Sans Medium" panose="020B0503050000020004" pitchFamily="34" charset="0"/>
              </a:rPr>
              <a:t>UCR</a:t>
            </a:r>
            <a:r>
              <a:rPr lang="en-US" sz="2000" i="1" dirty="0" err="1">
                <a:solidFill>
                  <a:srgbClr val="FFB81B"/>
                </a:solidFill>
                <a:latin typeface="Fira Sans Medium" panose="020B0503050000020004" pitchFamily="34" charset="0"/>
              </a:rPr>
              <a:t>Give</a:t>
            </a:r>
            <a:r>
              <a:rPr lang="en-US" sz="2000" i="1" dirty="0" err="1">
                <a:solidFill>
                  <a:schemeClr val="bg1"/>
                </a:solidFill>
                <a:latin typeface="Fira Sans Medium" panose="020B0503050000020004" pitchFamily="34" charset="0"/>
              </a:rPr>
              <a:t>Day</a:t>
            </a:r>
            <a:endParaRPr lang="en-US" sz="2000" i="1" dirty="0">
              <a:solidFill>
                <a:schemeClr val="bg1"/>
              </a:solidFill>
              <a:latin typeface="Fira Sans Medium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77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</Words>
  <Application>Microsoft Macintosh PowerPoint</Application>
  <PresentationFormat>Widescreen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Fira Sans Medium</vt:lpstr>
      <vt:lpstr>Arial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Cordoba-Carranza</dc:creator>
  <cp:lastModifiedBy>Melissa Cordoba-Carranza</cp:lastModifiedBy>
  <cp:revision>1</cp:revision>
  <dcterms:created xsi:type="dcterms:W3CDTF">2023-02-28T20:31:51Z</dcterms:created>
  <dcterms:modified xsi:type="dcterms:W3CDTF">2023-02-28T21:28:43Z</dcterms:modified>
</cp:coreProperties>
</file>